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E4E936F-ED2E-40D6-9874-E6C983CA9D18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C3D5AC3-F003-4766-8C81-DC00037EB64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6312" y="548680"/>
            <a:ext cx="7175351" cy="1008112"/>
          </a:xfrm>
        </p:spPr>
        <p:txBody>
          <a:bodyPr/>
          <a:lstStyle/>
          <a:p>
            <a:pPr algn="ctr"/>
            <a:r>
              <a:rPr lang="uk-UA" sz="2000" dirty="0" err="1">
                <a:effectLst/>
              </a:rPr>
              <a:t>Тақырып</a:t>
            </a:r>
            <a:r>
              <a:rPr lang="uk-UA" sz="2000" dirty="0">
                <a:effectLst/>
              </a:rPr>
              <a:t> 8 </a:t>
            </a:r>
            <a:r>
              <a:rPr lang="uk-UA" sz="2000" dirty="0" smtClean="0">
                <a:effectLst/>
              </a:rPr>
              <a:t/>
            </a:r>
            <a:br>
              <a:rPr lang="uk-UA" sz="2000" dirty="0" smtClean="0">
                <a:effectLst/>
              </a:rPr>
            </a:br>
            <a:r>
              <a:rPr lang="kk-KZ" sz="2000" dirty="0" smtClean="0">
                <a:effectLst/>
              </a:rPr>
              <a:t>Табыс </a:t>
            </a:r>
            <a:r>
              <a:rPr lang="uk-UA" sz="2000" dirty="0">
                <a:effectLst/>
              </a:rPr>
              <a:t>(</a:t>
            </a:r>
            <a:r>
              <a:rPr lang="kk-KZ" sz="2000" dirty="0">
                <a:effectLst/>
              </a:rPr>
              <a:t>пайда</a:t>
            </a:r>
            <a:r>
              <a:rPr lang="uk-UA" sz="2000" dirty="0">
                <a:effectLst/>
              </a:rPr>
              <a:t>) </a:t>
            </a:r>
            <a:r>
              <a:rPr lang="kk-KZ" sz="2000" dirty="0">
                <a:effectLst/>
              </a:rPr>
              <a:t>және өндіріс рентабелділігі</a:t>
            </a:r>
            <a:endParaRPr lang="ru-RU" sz="2000" dirty="0"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352928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067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7488832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3746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7704856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725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791" y="908720"/>
            <a:ext cx="6943625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87424"/>
            <a:ext cx="9073007" cy="7007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7890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6752"/>
            <a:ext cx="7488832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5411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7848872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385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7416824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6286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7416824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382176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</TotalTime>
  <Words>2</Words>
  <Application>Microsoft Office PowerPoint</Application>
  <PresentationFormat>Экран (4:3)</PresentationFormat>
  <Paragraphs>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Тақырып 8  Табыс (пайда) және өндіріс рентабелділігі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Тақырып 8  Табыс (пайда) және өндіріс рентабелділігі</dc:title>
  <dc:creator>Асем Бухатова</dc:creator>
  <cp:lastModifiedBy>Асем Бухатова</cp:lastModifiedBy>
  <cp:revision>1</cp:revision>
  <dcterms:created xsi:type="dcterms:W3CDTF">2018-11-12T07:57:44Z</dcterms:created>
  <dcterms:modified xsi:type="dcterms:W3CDTF">2018-11-12T08:07:12Z</dcterms:modified>
</cp:coreProperties>
</file>